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58" r:id="rId11"/>
    <p:sldId id="257" r:id="rId12"/>
    <p:sldId id="261" r:id="rId13"/>
    <p:sldId id="270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22" d="100"/>
          <a:sy n="122" d="100"/>
        </p:scale>
        <p:origin x="1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2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216CF-2F79-4B90-A5CE-11AC79A7D0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2458C-6717-4D06-B535-666F1567248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53959" y="389625"/>
            <a:ext cx="5115780" cy="60787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948853" y="3429000"/>
            <a:ext cx="1293707" cy="2760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477936" y="3792085"/>
            <a:ext cx="3081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南邮外文数据库网页，点击</a:t>
            </a:r>
            <a:r>
              <a:rPr lang="en-US" altLang="zh-CN" dirty="0" err="1"/>
              <a:t>InCites</a:t>
            </a:r>
            <a:r>
              <a:rPr lang="zh-CN" altLang="en-US" dirty="0"/>
              <a:t>数据库进入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4500" y="216112"/>
            <a:ext cx="11722999" cy="5297382"/>
          </a:xfrm>
        </p:spPr>
      </p:pic>
      <p:sp>
        <p:nvSpPr>
          <p:cNvPr id="6" name="矩形 5"/>
          <p:cNvSpPr/>
          <p:nvPr/>
        </p:nvSpPr>
        <p:spPr>
          <a:xfrm>
            <a:off x="10993120" y="2189480"/>
            <a:ext cx="819573" cy="2760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48656" y="5796992"/>
            <a:ext cx="308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点击下载表，下载</a:t>
            </a:r>
            <a:r>
              <a:rPr lang="en-US" altLang="zh-CN" dirty="0"/>
              <a:t>EXCEL</a:t>
            </a:r>
            <a:r>
              <a:rPr lang="zh-CN" altLang="en-US" dirty="0"/>
              <a:t>文件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66525"/>
            <a:ext cx="12192000" cy="415353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348656" y="5796992"/>
            <a:ext cx="308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查找姓名进行搜索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609600" y="2059813"/>
          <a:ext cx="15697200" cy="1524000"/>
        </p:xfrm>
        <a:graphic>
          <a:graphicData uri="http://schemas.openxmlformats.org/drawingml/2006/table">
            <a:tbl>
              <a:tblPr/>
              <a:tblGrid>
                <a:gridCol w="430530"/>
                <a:gridCol w="431800"/>
                <a:gridCol w="430530"/>
                <a:gridCol w="1128395"/>
                <a:gridCol w="1343025"/>
                <a:gridCol w="4191635"/>
                <a:gridCol w="431165"/>
                <a:gridCol w="430530"/>
                <a:gridCol w="430530"/>
                <a:gridCol w="431800"/>
                <a:gridCol w="430530"/>
                <a:gridCol w="431800"/>
                <a:gridCol w="430530"/>
              </a:tblGrid>
              <a:tr h="27495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8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Calibri" panose="020F0502020204030204" charset="-122"/>
                        </a:rPr>
                        <a:t>入藏号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DOI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Pubmed ID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8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Calibri" panose="020F0502020204030204" charset="-122"/>
                        </a:rPr>
                        <a:t>论文标题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8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Calibri" panose="020F0502020204030204" charset="-122"/>
                        </a:rPr>
                        <a:t>链接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8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Calibri" panose="020F0502020204030204" charset="-122"/>
                        </a:rPr>
                        <a:t>作者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8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Calibri" panose="020F0502020204030204" charset="-122"/>
                        </a:rPr>
                        <a:t>来源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8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Calibri" panose="020F0502020204030204" charset="-122"/>
                        </a:rPr>
                        <a:t>研究方向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8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Calibri" panose="020F0502020204030204" charset="-122"/>
                        </a:rPr>
                        <a:t>文献类型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8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Calibri" panose="020F0502020204030204" charset="-122"/>
                        </a:rPr>
                        <a:t>卷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8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Calibri" panose="020F0502020204030204" charset="-122"/>
                        </a:rPr>
                        <a:t>期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8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Calibri" panose="020F0502020204030204" charset="-122"/>
                        </a:rPr>
                        <a:t>页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8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Calibri" panose="020F0502020204030204" charset="-122"/>
                        </a:rPr>
                        <a:t>出版年</a:t>
                      </a:r>
                      <a:endParaRPr lang="en-US" altLang="en-US" sz="800" b="1">
                        <a:solidFill>
                          <a:srgbClr val="000000"/>
                        </a:solidFill>
                        <a:latin typeface="Calibri" panose="020F0502020204030204" charset="-122"/>
                      </a:endParaRPr>
                    </a:p>
                  </a:txBody>
                  <a:tcPr marL="12700" marR="12700" marT="12700" vert="horz" anchor="b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10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WOS:000709092600012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10.1109/JAS.2021.1004284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Improving Dendritic Neuron Model With Dynamic Scale-Free Network-Based Differential Evolution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https://www.webofscience.com/api/gateway?GWVersion=2&amp;SrcAuth=InCites&amp;SrcApp=tsm_test&amp;DestApp=WOS_CPL&amp;DestLinkType=FullRecord&amp;KeyUT=ISI:000709092600012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Yu, Yang; Lei, Zhenyu; Wang, Yirui; Zhang, Tengfei; Peng, Chen; Gao, Shangce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IEEE-CAA JOURNAL OF AUTOMATICA SINICA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Engineering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Article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99-110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2022</a:t>
                      </a:r>
                      <a:endParaRPr lang="en-US" altLang="en-US" sz="8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491740" y="3982085"/>
            <a:ext cx="84982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通过本人姓名进行筛选查询，最后将含有完整论文信息（自动换行，显示所有内容）的截图作为</a:t>
            </a:r>
            <a:r>
              <a:rPr lang="en-US" altLang="zh-CN"/>
              <a:t>ESI</a:t>
            </a:r>
            <a:r>
              <a:rPr lang="zh-CN" altLang="en-US"/>
              <a:t>论文的相应佐证在系统中进行上传，以便相关部门核实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67298"/>
            <a:ext cx="12192000" cy="432340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190240" y="4634654"/>
            <a:ext cx="2323253" cy="4927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400214" y="5725639"/>
            <a:ext cx="7498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点击开始分析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2853" y="249675"/>
            <a:ext cx="7413228" cy="492853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64641" y="1668131"/>
            <a:ext cx="690880" cy="2760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278293" y="5690764"/>
            <a:ext cx="7498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点击组织机构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56652"/>
            <a:ext cx="12192000" cy="33972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346545" y="5173906"/>
            <a:ext cx="7498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在搜索栏中输入南邮英文全称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677182" y="956652"/>
            <a:ext cx="2457156" cy="358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29281" y="0"/>
            <a:ext cx="5731959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81136" y="3059668"/>
            <a:ext cx="308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点击研究方向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91213" y="6228861"/>
            <a:ext cx="745587" cy="2518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4568" y="0"/>
            <a:ext cx="6189636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653737" y="2602522"/>
            <a:ext cx="1683433" cy="2518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681136" y="3059668"/>
            <a:ext cx="359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在学科分类体系下拉菜单中选择</a:t>
            </a:r>
            <a:r>
              <a:rPr lang="en-US" altLang="zh-CN" dirty="0"/>
              <a:t>Essential Science Indicators</a:t>
            </a:r>
            <a:r>
              <a:rPr lang="zh-CN" altLang="en-US" dirty="0"/>
              <a:t>，点击更新结果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0011" y="0"/>
            <a:ext cx="5547972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81136" y="3059668"/>
            <a:ext cx="308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点击文献类型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91213" y="6213231"/>
            <a:ext cx="745587" cy="2518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55769" y="0"/>
            <a:ext cx="6182371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81136" y="3059668"/>
            <a:ext cx="3877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在搜索栏中分别输入</a:t>
            </a:r>
            <a:r>
              <a:rPr lang="en-US" altLang="zh-CN" dirty="0"/>
              <a:t>Article</a:t>
            </a:r>
            <a:r>
              <a:rPr lang="zh-CN" altLang="en-US" dirty="0"/>
              <a:t>和</a:t>
            </a:r>
            <a:r>
              <a:rPr lang="en-US" altLang="zh-CN" dirty="0"/>
              <a:t>Review</a:t>
            </a:r>
            <a:r>
              <a:rPr lang="zh-CN" altLang="en-US" dirty="0"/>
              <a:t>，点击更新结果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794414" y="3059668"/>
            <a:ext cx="1370817" cy="2518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77417"/>
            <a:ext cx="12192000" cy="35433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702105" y="2957603"/>
            <a:ext cx="460587" cy="2133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70361" y="4783136"/>
            <a:ext cx="7498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在搜索结果中点击论文数</a:t>
            </a:r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ac52cd50-1732-48e7-a346-b36e8e92c913}"/>
</p:tagLst>
</file>

<file path=ppt/tags/tag2.xml><?xml version="1.0" encoding="utf-8"?>
<p:tagLst xmlns:p="http://schemas.openxmlformats.org/presentationml/2006/main">
  <p:tag name="COMMONDATA" val="eyJoZGlkIjoiZTRhZDllYmI5NzlhN2YwYzFkYTM0NTlmMTgzYTE1OTY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711</Words>
  <Application>WPS 演示</Application>
  <PresentationFormat>宽屏</PresentationFormat>
  <Paragraphs>74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等线 Light</vt:lpstr>
      <vt:lpstr>等线</vt:lpstr>
      <vt:lpstr>微软雅黑</vt:lpstr>
      <vt:lpstr>Arial Unicode MS</vt:lpstr>
      <vt:lpstr>Calibri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洋 于</dc:creator>
  <cp:lastModifiedBy>孙蓓蓓</cp:lastModifiedBy>
  <cp:revision>10</cp:revision>
  <dcterms:created xsi:type="dcterms:W3CDTF">2025-11-08T03:08:00Z</dcterms:created>
  <dcterms:modified xsi:type="dcterms:W3CDTF">2025-11-12T12:21:42Z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C63EF43DC26645AEB12A899882AAD637_12</vt:lpwstr>
  </property>
  <property fmtid="{D5CDD505-2E9C-101B-9397-08002B2CF9AE}" pid="3" name="KSOProductBuildVer">
    <vt:lpwstr>2052-11.1.0.15319</vt:lpwstr>
  </property>
</Properties>
</file>